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Malgun Gothic" panose="020B0503020000020004" pitchFamily="50" charset="-127"/>
      <p:regular r:id="rId6"/>
      <p:bold r:id="rId7"/>
    </p:embeddedFon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Photo 4">
  <p:cSld name="Title Photo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7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Title 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1">
  <p:cSld name="Title, Photo 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2">
  <p:cSld name="Title Photo 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dt" idx="10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solidFill>
          <a:schemeClr val="dk1">
            <a:alpha val="98823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 (Max)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ly (Max)">
  <p:cSld name="Content Only (Max)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1">
  <p:cSld name="Title, Content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2">
  <p:cSld name="Title, Conten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3">
  <p:cSld name="Title, Content 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4">
  <p:cSld name="Title, Content 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5">
  <p:cSld name="Title, Conten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6">
  <p:cSld name="Title, Content 6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">
  <p:cSld name="Content Photo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197" name="Google Shape;197;p34"/>
          <p:cNvSpPr txBox="1">
            <a:spLocks noGrp="1"/>
          </p:cNvSpPr>
          <p:nvPr>
            <p:ph type="dt" idx="10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">
  <p:cSld name="Content Photo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04" name="Google Shape;204;p3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ftr" idx="11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3">
  <p:cSld name="Content Photo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4">
  <p:cSld name="Content Photo 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ftr" idx="11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5">
  <p:cSld name="Content Photo 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25" name="Google Shape;225;p38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6">
  <p:cSld name="Content Photo 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2" name="Google Shape;232;p39"/>
          <p:cNvSpPr txBox="1">
            <a:spLocks noGrp="1"/>
          </p:cNvSpPr>
          <p:nvPr>
            <p:ph type="dt" idx="10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ftr" idx="11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ldNum" idx="12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7">
  <p:cSld name="Content Photo 7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39" name="Google Shape;239;p40"/>
          <p:cNvSpPr txBox="1">
            <a:spLocks noGrp="1"/>
          </p:cNvSpPr>
          <p:nvPr>
            <p:ph type="dt" idx="10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8">
  <p:cSld name="Content Photo 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46" name="Google Shape;246;p41"/>
          <p:cNvSpPr txBox="1">
            <a:spLocks noGrp="1"/>
          </p:cNvSpPr>
          <p:nvPr>
            <p:ph type="dt" idx="10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ftr" idx="11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sldNum" idx="12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9">
  <p:cSld name="Content Photo 9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53" name="Google Shape;253;p42"/>
          <p:cNvSpPr txBox="1">
            <a:spLocks noGrp="1"/>
          </p:cNvSpPr>
          <p:nvPr>
            <p:ph type="dt" idx="10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ftr" idx="11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0">
  <p:cSld name="Content Photo 1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dt" idx="10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ftr" idx="11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ldNum" idx="12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1">
  <p:cSld name="Content Photo 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dt" idx="10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ftr" idx="11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2">
  <p:cSld name="Content Photo 1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3">
  <p:cSld name="Content Photo 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1" name="Google Shape;281;p4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4">
  <p:cSld name="Content Photo 1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88" name="Google Shape;288;p47"/>
          <p:cNvSpPr txBox="1">
            <a:spLocks noGrp="1"/>
          </p:cNvSpPr>
          <p:nvPr>
            <p:ph type="dt" idx="10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ftr" idx="11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ldNum" idx="12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marL="2286000" lvl="4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5">
  <p:cSld name="Content Photo 15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295" name="Google Shape;295;p4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6">
  <p:cSld name="Content Photo 16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2" name="Google Shape;302;p4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7">
  <p:cSld name="Content Photo 17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309" name="Google Shape;309;p5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3">
  <p:cSld name="Big Number 3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2" name="Google Shape;332;p53"/>
          <p:cNvSpPr txBox="1">
            <a:spLocks noGrp="1"/>
          </p:cNvSpPr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Statemen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>
            <a:spLocks noGrp="1"/>
          </p:cNvSpPr>
          <p:nvPr>
            <p:ph type="body" idx="1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sz="50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>
            <a:spLocks noGrp="1"/>
          </p:cNvSpPr>
          <p:nvPr>
            <p:ph type="subTitle" idx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subTitle" idx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sz="2200" b="1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3">
  <p:cSld name="Quote 3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subTitle" idx="1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1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>
            <a:spLocks noGrp="1"/>
          </p:cNvSpPr>
          <p:nvPr>
            <p:ph type="body" idx="1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2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body" idx="1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body" idx="2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61"/>
          <p:cNvSpPr txBox="1">
            <a:spLocks noGrp="1"/>
          </p:cNvSpPr>
          <p:nvPr>
            <p:ph type="body" idx="3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61"/>
          <p:cNvSpPr txBox="1">
            <a:spLocks noGrp="1"/>
          </p:cNvSpPr>
          <p:nvPr>
            <p:ph type="body" idx="4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 type="objTx">
  <p:cSld name="OBJECT_WITH_CAPTION_TEX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4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64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body" idx="1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body" idx="2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0" name="Google Shape;400;p64"/>
          <p:cNvSpPr txBox="1"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03" name="Google Shape;403;p65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5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5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body" idx="1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bg>
      <p:bgPr>
        <a:solidFill>
          <a:schemeClr val="dk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>
            <a:spLocks noGrp="1"/>
          </p:cNvSpPr>
          <p:nvPr>
            <p:ph type="body" idx="1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2">
  <p:cSld name="Conclusion 2"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>
            <a:spLocks noGrp="1"/>
          </p:cNvSpPr>
          <p:nvPr>
            <p:ph type="body" idx="1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hoto 18">
  <p:cSld name="Content photo 18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8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68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>
            <a:spLocks noGrp="1"/>
          </p:cNvSpPr>
          <p:nvPr>
            <p:ph type="body" idx="1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4">
  <p:cSld name="Content Photo 24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69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9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 4">
  <p:cSld name="Big number 4"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avLst/>
            <a:gdLst/>
            <a:ahLst/>
            <a:cxnLst/>
            <a:rect l="l" t="t" r="r" b="b"/>
            <a:pathLst>
              <a:path w="8272488" h="6858000" extrusionOk="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19">
  <p:cSld name="Content photo 19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1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1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1"/>
          <p:cNvSpPr txBox="1">
            <a:spLocks noGrp="1"/>
          </p:cNvSpPr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hoto 20">
  <p:cSld name="Content photo 2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72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>
            <a:spLocks noGrp="1"/>
          </p:cNvSpPr>
          <p:nvPr>
            <p:ph type="body" idx="1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72"/>
          <p:cNvSpPr txBox="1">
            <a:spLocks noGrp="1"/>
          </p:cNvSpPr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>
            <a:spLocks noGrp="1"/>
          </p:cNvSpPr>
          <p:nvPr>
            <p:ph type="dt" idx="10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ftr" idx="11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>
            <a:spLocks noGrp="1"/>
          </p:cNvSpPr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id="469" name="Google Shape;469;p2" descr="Low angle view of a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/>
            <a:ahLst/>
            <a:cxnLst/>
            <a:rect l="l" t="t" r="r" b="b"/>
            <a:pathLst>
              <a:path w="4788322" h="2713249" extrusionOk="0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2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와이드스크린</PresentationFormat>
  <Paragraphs>7</Paragraphs>
  <Slides>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Malgun Gothic</vt:lpstr>
      <vt:lpstr>Calibri</vt:lpstr>
      <vt:lpstr>Avenir</vt:lpstr>
      <vt:lpstr>Arial Black</vt:lpstr>
      <vt:lpstr>Arial</vt:lpstr>
      <vt:lpstr>Office 테마</vt:lpstr>
      <vt:lpstr>light_modernist</vt:lpstr>
      <vt:lpstr>NLP TECHNIQUES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장재혁</dc:creator>
  <cp:lastModifiedBy>정규단</cp:lastModifiedBy>
  <cp:revision>1</cp:revision>
  <dcterms:created xsi:type="dcterms:W3CDTF">2025-05-07T16:45:02Z</dcterms:created>
  <dcterms:modified xsi:type="dcterms:W3CDTF">2025-05-10T15:15:57Z</dcterms:modified>
</cp:coreProperties>
</file>